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21963" cy="7561263"/>
  <p:notesSz cx="6858000" cy="9144000"/>
  <p:defaultTextStyle>
    <a:defPPr>
      <a:defRPr lang="da-DK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48" y="-342"/>
      </p:cViewPr>
      <p:guideLst>
        <p:guide orient="horz" pos="2382"/>
        <p:guide pos="33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6648" y="2348894"/>
            <a:ext cx="9028669" cy="1620771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93295" y="4284716"/>
            <a:ext cx="743537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6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945686" y="334307"/>
            <a:ext cx="2775356" cy="7113188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17773" y="334307"/>
            <a:ext cx="8150881" cy="7113188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62" y="4858812"/>
            <a:ext cx="9028669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062" y="3204786"/>
            <a:ext cx="9028669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0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7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6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6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17772" y="1944575"/>
            <a:ext cx="546219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257001" y="1944575"/>
            <a:ext cx="546403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099" y="302802"/>
            <a:ext cx="955976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1099" y="1692534"/>
            <a:ext cx="469321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31099" y="2397901"/>
            <a:ext cx="469321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395811" y="1692534"/>
            <a:ext cx="469505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395811" y="2397901"/>
            <a:ext cx="469505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100" y="301050"/>
            <a:ext cx="349455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52893" y="301051"/>
            <a:ext cx="593797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31100" y="1582265"/>
            <a:ext cx="349455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81978" y="5292885"/>
            <a:ext cx="6373178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081978" y="675613"/>
            <a:ext cx="6373178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9516" indent="0">
              <a:buNone/>
              <a:defRPr sz="3200"/>
            </a:lvl2pPr>
            <a:lvl3pPr marL="1039033" indent="0">
              <a:buNone/>
              <a:defRPr sz="2700"/>
            </a:lvl3pPr>
            <a:lvl4pPr marL="1558549" indent="0">
              <a:buNone/>
              <a:defRPr sz="2300"/>
            </a:lvl4pPr>
            <a:lvl5pPr marL="2078065" indent="0">
              <a:buNone/>
              <a:defRPr sz="2300"/>
            </a:lvl5pPr>
            <a:lvl6pPr marL="2597582" indent="0">
              <a:buNone/>
              <a:defRPr sz="2300"/>
            </a:lvl6pPr>
            <a:lvl7pPr marL="3117098" indent="0">
              <a:buNone/>
              <a:defRPr sz="2300"/>
            </a:lvl7pPr>
            <a:lvl8pPr marL="3636615" indent="0">
              <a:buNone/>
              <a:defRPr sz="2300"/>
            </a:lvl8pPr>
            <a:lvl9pPr marL="4156131" indent="0">
              <a:buNone/>
              <a:defRPr sz="23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081978" y="5917739"/>
            <a:ext cx="6373178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531099" y="302802"/>
            <a:ext cx="9559767" cy="1260211"/>
          </a:xfrm>
          <a:prstGeom prst="rect">
            <a:avLst/>
          </a:prstGeom>
        </p:spPr>
        <p:txBody>
          <a:bodyPr vert="horz" lIns="103903" tIns="51952" rIns="103903" bIns="51952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1099" y="1764295"/>
            <a:ext cx="9559767" cy="4990084"/>
          </a:xfrm>
          <a:prstGeom prst="rect">
            <a:avLst/>
          </a:prstGeom>
        </p:spPr>
        <p:txBody>
          <a:bodyPr vert="horz" lIns="103903" tIns="51952" rIns="103903" bIns="51952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531099" y="7008172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3239A-375B-4626-8D50-8F9A33C8F6BF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629171" y="7008172"/>
            <a:ext cx="3363622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612408" y="7008172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C80B0-5241-4418-A7A4-ED9D92BBC379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37" indent="-389637" algn="l" defTabSz="103903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214" indent="-324698" algn="l" defTabSz="103903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91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307" indent="-259758" algn="l" defTabSz="103903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7824" indent="-259758" algn="l" defTabSz="103903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7340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6856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6373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5889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16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033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549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06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098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61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131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21963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kstboks 5"/>
          <p:cNvSpPr txBox="1"/>
          <p:nvPr/>
        </p:nvSpPr>
        <p:spPr>
          <a:xfrm>
            <a:off x="486445" y="180231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A-model ju1580-1</a:t>
            </a:r>
            <a:endParaRPr lang="da-DK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997" y="4716735"/>
            <a:ext cx="177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3429" y="6876975"/>
            <a:ext cx="50323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 descr="C:\Users\kunde\Desktop\billeder Fyrtræ\1580\15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5037" y="4068663"/>
            <a:ext cx="2952328" cy="2228807"/>
          </a:xfrm>
          <a:prstGeom prst="rect">
            <a:avLst/>
          </a:prstGeom>
          <a:noFill/>
        </p:spPr>
      </p:pic>
      <p:sp>
        <p:nvSpPr>
          <p:cNvPr id="7" name="Tekstboks 6"/>
          <p:cNvSpPr txBox="1"/>
          <p:nvPr/>
        </p:nvSpPr>
        <p:spPr>
          <a:xfrm>
            <a:off x="414437" y="756295"/>
            <a:ext cx="21602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/>
              <a:t>1 stk. bordplade af 5 planker</a:t>
            </a:r>
          </a:p>
          <a:p>
            <a:r>
              <a:rPr lang="da-DK" sz="1000" dirty="0" smtClean="0"/>
              <a:t>2 stk. sæder af 2 planker</a:t>
            </a:r>
          </a:p>
          <a:p>
            <a:r>
              <a:rPr lang="da-DK" sz="1000" dirty="0" smtClean="0"/>
              <a:t>2 stk.  Tværstiver af 1 planke</a:t>
            </a:r>
          </a:p>
          <a:p>
            <a:r>
              <a:rPr lang="da-DK" sz="1000" dirty="0" smtClean="0"/>
              <a:t>4 stk. ben af 1 planke</a:t>
            </a:r>
          </a:p>
          <a:p>
            <a:r>
              <a:rPr lang="da-DK" sz="1000" dirty="0" smtClean="0"/>
              <a:t>2 stk. skråstiver</a:t>
            </a:r>
            <a:endParaRPr lang="da-DK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</Words>
  <Application>Microsoft Office PowerPoint</Application>
  <PresentationFormat>Brugerdefineret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johns</dc:creator>
  <cp:lastModifiedBy>kunde</cp:lastModifiedBy>
  <cp:revision>5</cp:revision>
  <dcterms:created xsi:type="dcterms:W3CDTF">2016-03-16T06:48:30Z</dcterms:created>
  <dcterms:modified xsi:type="dcterms:W3CDTF">2017-07-04T09:11:52Z</dcterms:modified>
</cp:coreProperties>
</file>